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06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348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3829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3510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3277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43671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4652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051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59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82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29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626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92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51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24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504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38A58-27D8-4719-B083-CE8DB729E81A}" type="datetimeFigureOut">
              <a:rPr lang="ru-RU" smtClean="0"/>
              <a:t>24.06.2020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03BBB6C-81BA-4E54-BBF4-6E59DAE76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54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39091" y="207818"/>
            <a:ext cx="832658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Херсонський державний університет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Соціально - психологічний факультет</a:t>
            </a:r>
          </a:p>
          <a:p>
            <a:pPr algn="ctr">
              <a:spcBef>
                <a:spcPts val="0"/>
              </a:spcBef>
            </a:pP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Кафедра практичної психології</a:t>
            </a:r>
          </a:p>
          <a:p>
            <a:pPr algn="ctr"/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ПСИХОКОРЕКЦІЯ ПРОФЕСІЙНОГО ВИГОРАННЯ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Вибіркова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i="1" dirty="0" err="1">
                <a:latin typeface="Times New Roman" pitchFamily="18" charset="0"/>
                <a:cs typeface="Times New Roman" pitchFamily="18" charset="0"/>
              </a:rPr>
              <a:t>навчальна</a:t>
            </a:r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дисципліна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Освітня програма «Психологія»</a:t>
            </a:r>
          </a:p>
          <a:p>
            <a:pPr algn="ctr"/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Перший (</a:t>
            </a:r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бакалаврський) рівень вищої освіти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Спеціальність 053 Психологія</a:t>
            </a: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Семестр викладання </a:t>
            </a:r>
            <a:r>
              <a:rPr lang="en-US" sz="2200" b="1" i="1" dirty="0" smtClean="0">
                <a:latin typeface="Times New Roman" pitchFamily="18" charset="0"/>
                <a:cs typeface="Times New Roman" pitchFamily="18" charset="0"/>
              </a:rPr>
              <a:t>VI</a:t>
            </a:r>
            <a:endParaRPr lang="uk-UA" sz="2200" b="1" i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2020-2021 н. р.</a:t>
            </a:r>
            <a:endParaRPr lang="ru-RU" sz="22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Що робити, коли зник ентузіазм до своєї роботи. Пора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8292" y="3685693"/>
            <a:ext cx="6192982" cy="30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533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8145" y="3602180"/>
            <a:ext cx="8686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МЕТА ДИСЦИПЛІНИ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6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Ознайомити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 теоретичним та практичним аспектами психокорекції професійного вигорання; надати можливість формування необхідних вмінь та навичок, спрямованих на розкриття особистісного потенціалу, вивчити способи психологічної саморегуляції, активізувати особистісні ресурси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50215" algn="just">
              <a:spcAft>
                <a:spcPts val="0"/>
              </a:spcAft>
            </a:pP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ВАЖЛИВО: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КУРС ПРАКТИЧНИЙ. БАГАТО ПРАКТИКИ, ПСИХОЛОГІЧНИХ ТЕХНІК ТА ПРИЙОМІВ.</a:t>
            </a:r>
          </a:p>
          <a:p>
            <a:pPr indent="450215" algn="just">
              <a:lnSpc>
                <a:spcPct val="150000"/>
              </a:lnSpc>
              <a:spcAft>
                <a:spcPts val="0"/>
              </a:spcAft>
            </a:pP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0" name="Picture 2" descr="Ärger will gelernt sein. : vpod/ss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157" y="748146"/>
            <a:ext cx="8572788" cy="2729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6611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41298"/>
              </p:ext>
            </p:extLst>
          </p:nvPr>
        </p:nvGraphicFramePr>
        <p:xfrm>
          <a:off x="1052945" y="609598"/>
          <a:ext cx="7786255" cy="60405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86255">
                  <a:extLst>
                    <a:ext uri="{9D8B030D-6E8A-4147-A177-3AD203B41FA5}">
                      <a16:colId xmlns:a16="http://schemas.microsoft.com/office/drawing/2014/main" val="2233117135"/>
                    </a:ext>
                  </a:extLst>
                </a:gridCol>
              </a:tblGrid>
              <a:tr h="1050677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 ДИСЦИПЛІНИ:</a:t>
                      </a:r>
                    </a:p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Професійне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вигорання: поняття, симптоми, детермінанти </a:t>
                      </a: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виникнення.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1103985483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Проблема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профілактики та психокорекції професійного вигорання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2919710211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Методологічні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проведення психокорекції професійного вигорання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3178074409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Психокорекція </a:t>
                      </a:r>
                      <a:r>
                        <a:rPr lang="uk-UA" sz="22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професійног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вигорання – як один з  напрямів роботи  психолога.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3194989878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Процесуальні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змістові аспекти програми психокорекції професійного вигорання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1120012635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Індикатори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 психокорекції професійного вигорання в групі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3034962577"/>
                  </a:ext>
                </a:extLst>
              </a:tr>
              <a:tr h="831651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</a:t>
                      </a:r>
                      <a:r>
                        <a:rPr lang="uk-UA" sz="2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застосування психологічних технік у психокорекції професійного вигорання</a:t>
                      </a:r>
                      <a:endParaRPr lang="ru-RU" sz="2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736" marR="63736" marT="0" marB="0"/>
                </a:tc>
                <a:extLst>
                  <a:ext uri="{0D108BD9-81ED-4DB2-BD59-A6C34878D82A}">
                    <a16:rowId xmlns:a16="http://schemas.microsoft.com/office/drawing/2014/main" val="913558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698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5236" y="692727"/>
            <a:ext cx="81187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uk-UA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КОМПЕТЕНТНОСТІ ТА РЕЗУЛЬТАТИ НАВЧАННЯ:</a:t>
            </a:r>
          </a:p>
          <a:p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міжособистісної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працювати в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команді;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до особистісного та професійного самовдосконалення, навчання та саморозвитку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відпрацюєте більше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30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технік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індивідуальної та групової роботи, тренінгова робота ;</a:t>
            </a:r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Консультування по запиту професійне та емоційне вигорання;  Засвоєння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ефективних заходів щодо збереження здоров’я (власного й оточення)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spcBef>
                <a:spcPts val="0"/>
              </a:spcBef>
            </a:pP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Будете володіти методами саморегуляції!!!</a:t>
            </a:r>
            <a:endParaRPr lang="uk-U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Чути себе: як боротись з професійним вигоранням у вчителів | Нова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582" y="4613564"/>
            <a:ext cx="6677891" cy="213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070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218" y="581891"/>
            <a:ext cx="80217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СПРОБУЙТЕ! ЦЕ </a:t>
            </a:r>
            <a:r>
              <a:rPr lang="uk-UA" sz="2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ЦІКАВО І КОРИСНО!!!</a:t>
            </a:r>
            <a:endParaRPr lang="ru-RU" sz="2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Пропоную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вправу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.«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Релаксація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Мета: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навчити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послаблювати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перед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стресових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Тренер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пропонує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учасникам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зайняти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проекспериментувати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м’язами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Сядьте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зручніше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крісло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Витягніть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уперед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напружуючи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литок.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Через 10 секунд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м’язи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поверніться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стану.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Підніміть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ноги на 10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сантиметрів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долівки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напружуючи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пальці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ніг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Послабте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ноги,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відпочиньте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Посміхніться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широко і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зостаньтесь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такому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положенні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секунд,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розслабтеся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16531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317</Words>
  <Application>Microsoft Office PowerPoint</Application>
  <PresentationFormat>Широкоэкранный</PresentationFormat>
  <Paragraphs>39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5</cp:revision>
  <dcterms:created xsi:type="dcterms:W3CDTF">2020-06-24T18:00:38Z</dcterms:created>
  <dcterms:modified xsi:type="dcterms:W3CDTF">2020-06-24T19:19:09Z</dcterms:modified>
</cp:coreProperties>
</file>